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72" r:id="rId14"/>
    <p:sldId id="276" r:id="rId15"/>
    <p:sldId id="274" r:id="rId16"/>
    <p:sldId id="281" r:id="rId17"/>
    <p:sldId id="282" r:id="rId18"/>
    <p:sldId id="285" r:id="rId19"/>
    <p:sldId id="292" r:id="rId20"/>
    <p:sldId id="295" r:id="rId21"/>
    <p:sldId id="296" r:id="rId22"/>
    <p:sldId id="284" r:id="rId23"/>
    <p:sldId id="286" r:id="rId24"/>
    <p:sldId id="288" r:id="rId25"/>
    <p:sldId id="297" r:id="rId26"/>
    <p:sldId id="298" r:id="rId27"/>
    <p:sldId id="299" r:id="rId28"/>
    <p:sldId id="287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in" initials="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ctrTitle"/>
          </p:nvPr>
        </p:nvSpPr>
        <p:spPr/>
        <p:txBody>
          <a:bodyPr/>
          <a:p>
            <a:r>
              <a:rPr lang="ru-RU" altLang="en-US" b="1"/>
              <a:t>Беларусь на карте свету</a:t>
            </a:r>
            <a:endParaRPr lang="ru-RU" altLang="en-US" b="1"/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Мінская вобласць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3556000" cy="4953000"/>
          </a:xfrm>
        </p:spPr>
        <p:txBody>
          <a:bodyPr/>
          <a:p>
            <a:r>
              <a:rPr lang="en-US" sz="2400"/>
              <a:t>Мінская вобласць - буйнейшы рэгіён Беларусі з магутнай прамысловасцю. Візітныя карткі: БЕЛАЗ, Нясвіжскі замак, мемарыяльны комплекс "Хатынь", гарналыжныя курорты "Лагойск" і "Сілічы".</a:t>
            </a:r>
            <a:endParaRPr lang="en-US" sz="2400"/>
          </a:p>
        </p:txBody>
      </p:sp>
      <p:pic>
        <p:nvPicPr>
          <p:cNvPr id="105" name="Content Placeholder 10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9625" y="1243965"/>
            <a:ext cx="6962775" cy="3924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Магілёўская вобласць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Магілёўская вобласць - самы ўсходні рэгіён Беларусі. Тут знаходзіцца першы на тэрыторыі нашай краіны і найстарэйшы ў Еўропе Аграрны ВНУ-Беларуская сельскагаспадарчая акадэмія, першы Акадэмічны цэнтр аграрнай навукі ў краінах СНД. Візітныя карткі: свята "Александрыя збірае сяброў", Трафімава крыніца, Буйніцкае поле.</a:t>
            </a:r>
            <a:endParaRPr lang="en-US" sz="2400"/>
          </a:p>
        </p:txBody>
      </p:sp>
      <p:pic>
        <p:nvPicPr>
          <p:cNvPr id="104" name="Content Placeholder 103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174750"/>
            <a:ext cx="5384800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582613"/>
          </a:xfrm>
        </p:spPr>
        <p:txBody>
          <a:bodyPr/>
          <a:p>
            <a:pPr algn="l"/>
            <a:r>
              <a:rPr lang="en-US" b="1"/>
              <a:t>Рэльеф</a:t>
            </a:r>
            <a:endParaRPr lang="en-US" b="1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0105" y="323850"/>
            <a:ext cx="10706100" cy="739775"/>
          </a:xfrm>
        </p:spPr>
        <p:txBody>
          <a:bodyPr/>
          <a:p>
            <a:r>
              <a:rPr lang="en-US" b="1"/>
              <a:t>Самая высокая кропка</a:t>
            </a:r>
            <a:endParaRPr lang="en-US" b="1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92455" y="1825625"/>
            <a:ext cx="5433695" cy="4509770"/>
          </a:xfrm>
        </p:spPr>
        <p:txBody>
          <a:bodyPr/>
          <a:p>
            <a:r>
              <a:rPr lang="ru-RU" altLang="en-US" sz="2600" b="1">
                <a:latin typeface="+mj-lt"/>
                <a:cs typeface="+mj-lt"/>
                <a:sym typeface="+mn-ea"/>
              </a:rPr>
              <a:t>Г</a:t>
            </a:r>
            <a:r>
              <a:rPr lang="en-US" sz="2600" b="1">
                <a:latin typeface="+mj-lt"/>
                <a:cs typeface="+mj-lt"/>
                <a:sym typeface="+mn-ea"/>
              </a:rPr>
              <a:t>ара</a:t>
            </a:r>
            <a:r>
              <a:rPr lang="ru-RU" altLang="en-US" sz="2600" b="1">
                <a:latin typeface="+mj-lt"/>
                <a:cs typeface="+mj-lt"/>
                <a:sym typeface="+mn-ea"/>
              </a:rPr>
              <a:t> </a:t>
            </a:r>
            <a:r>
              <a:rPr lang="en-US" sz="2600" b="1">
                <a:latin typeface="+mj-lt"/>
                <a:cs typeface="+mj-lt"/>
              </a:rPr>
              <a:t>Дзяржынская</a:t>
            </a:r>
            <a:endParaRPr lang="en-US" sz="2600" b="1">
              <a:latin typeface="+mj-lt"/>
              <a:cs typeface="+mj-lt"/>
            </a:endParaRPr>
          </a:p>
          <a:p>
            <a:r>
              <a:rPr lang="en-US" sz="2600">
                <a:latin typeface="+mj-lt"/>
                <a:cs typeface="+mj-lt"/>
              </a:rPr>
              <a:t>Лічыцца, што вышыня вяршыні гары-345 метраў над узроўнем мора. Знаходзіцца ў межах Мінскага ўзвышша (частцы Беларускай грады) у 30 кіламетрах на захад ад Менска, непадалёк ад Дзяржынска, на поўнач ад аграгарадка Скирмантово. </a:t>
            </a:r>
            <a:endParaRPr lang="en-US" sz="2600">
              <a:latin typeface="+mj-lt"/>
              <a:cs typeface="+mj-lt"/>
            </a:endParaRPr>
          </a:p>
        </p:txBody>
      </p:sp>
      <p:pic>
        <p:nvPicPr>
          <p:cNvPr id="106" name="Picture Placeholder 105"/>
          <p:cNvPicPr/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78675" y="1826260"/>
            <a:ext cx="4058920" cy="32054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ym typeface="+mn-ea"/>
              </a:rPr>
              <a:t>Самая нізкая </a:t>
            </a:r>
            <a:r>
              <a:rPr lang="ru-RU" altLang="en-US" b="1">
                <a:sym typeface="+mn-ea"/>
              </a:rPr>
              <a:t>кропка</a:t>
            </a:r>
            <a:endParaRPr lang="ru-RU" alt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sz="2400"/>
              <a:t>Самая нізкая мясцовасць над узроўнем мора-Даліна Нёмана ў Гродзенскай вобласці( 80-90 м)</a:t>
            </a:r>
            <a:endParaRPr lang="en-US" sz="2400"/>
          </a:p>
        </p:txBody>
      </p:sp>
      <p:pic>
        <p:nvPicPr>
          <p:cNvPr id="110" name="Content Placeholder 109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61990" y="374015"/>
            <a:ext cx="5972810" cy="5494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Карысныя выкапні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 sz="2400"/>
              <a:t>У Беларусі разведана больш за 4 тысячы радовішчаў і пакладаў карысных выкапняў, каля 30 відаў мінеральнай сыравіны. Асаблівае месца сярод іх займаюць калійныя солі, па прамысловых запасах якіх краіна займае адно з першых месцаў у Еўропе. Запасы каменнай солі практычна невычэрпныя. Беларусь багатая няруднымі карыснымі выкапнямі (граніты, даламіты, вапнякі, мел, гліны, суглінкі, пясчана-жвіровыя матэрыялы). Шырока распаўсюджаны залежы торфу.</a:t>
            </a:r>
            <a:endParaRPr lang="en-US" sz="24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Прыродныя рэсурсы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 sz="2400"/>
              <a:t>Прыродныя рэсурсы ўяўляюць сабой маштабны патэнцыял краіны, які можна ўцягнуць у гаспадарчую дзейнасць.</a:t>
            </a:r>
            <a:endParaRPr lang="en-US" sz="2400"/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У прыродна-рэсурсным фондзе Беларусі найважнейшая роля адводзіцца зямельным, мінеральным, лясным і водным рэсурсам. Іх суадносіны, як і ў іншых краінах, адрозніваюцца пэўнай нераўнамернасцю, што і адбіваецца на рабочай спецыялізацыі канкрэтных рэгіёнаў.</a:t>
            </a:r>
            <a:endParaRPr lang="en-US" sz="240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Водныя рэсурсы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sz="2400"/>
              <a:t>Рэспубліка Беларусь вызначана да геаграфічнай зоны, якая валодае класічнай водазабеспячанасцю на тэрыторыі СНД. </a:t>
            </a:r>
            <a:endParaRPr lang="en-US" sz="2400"/>
          </a:p>
        </p:txBody>
      </p:sp>
      <p:pic>
        <p:nvPicPr>
          <p:cNvPr id="108" name="Content Placeholder 107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952500"/>
            <a:ext cx="5384800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15" name="Content Placeholder 1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7650" y="0"/>
            <a:ext cx="1306131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16" name="Content Placeholder 115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76300" y="0"/>
            <a:ext cx="1519174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4" descr="belarus-na-karte-mir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6225" y="828675"/>
            <a:ext cx="5014595" cy="428498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329565" y="774065"/>
            <a:ext cx="5521960" cy="50431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Рэспубліка Беларусь-гэта невялікая дзяржава ва Усходняй Еўропе,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якая мяжуе з 5 краінамі: Расея, Украіна, Польшча, Літва, Латвія.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Даўжыня дзяржаўнай мяжы складае, па ўдакладненых падліках, 3617 кіламетраў; раней даўжыня дзяржаўнай мяжы ацэньвалася ў 2969 км.</a:t>
            </a:r>
            <a:endParaRPr lang="en-US" sz="24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17" name="Content Placeholder 116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85950" y="-635"/>
            <a:ext cx="1519364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Зямельныя рэсурсы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972165" cy="4953000"/>
          </a:xfrm>
        </p:spPr>
        <p:txBody>
          <a:bodyPr/>
          <a:p>
            <a:pPr marL="0" indent="0" algn="l">
              <a:buNone/>
            </a:pPr>
            <a:r>
              <a:rPr lang="en-US" sz="2400"/>
              <a:t>Зямельны фонд Рэспублікі складае амаль 21 млн. га, пры гэтым 45% тэрыторыі-землі сельскагаспадарчага прызначэння. Прыкладна 90% угоддзяў знаходзяцца ў грамадскім карыстанні. Ворныя землі ў гэтай групе-самыя прадуктыўныя. Больш за ўсё іх размешчана ў Магілёўскай вобласці. На пашы і сенажаці адводзіцца амаль 35% сельскагаспадарчай зямлі. Больш за ўсё такіх тэрыторый у Беларускім Палессі. Складаны рэльеф і неаднародны глебавы склад абмяжоўваюць магчымасці па пашырэнні такіх зямель.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83665"/>
            <a:ext cx="10972165" cy="4744085"/>
          </a:xfrm>
        </p:spPr>
        <p:txBody>
          <a:bodyPr/>
          <a:p>
            <a:pPr marL="0" indent="0" algn="ctr">
              <a:buNone/>
            </a:pPr>
            <a:r>
              <a:rPr lang="en-US" sz="2400"/>
              <a:t>У цэлым, зямельны патэнцыял дзяржавы даволі высокі. Структура рэсурснага фонду змяняецца за кошт рэарганізацыі прыроднага і гаспадарчага значэння угоддзяў і перадачы непрадуктыўных зямель кампаніям лесагаспадарчага профілю. У параўнанні з заходне-еўрапейскімі дзяржавамі, у Беларусі больш высокі паказчык забяспечанасці сельскагаспадарчымі землямі і захаванасці балотных і лясных тэрыторый. Тым не менш, найважнейшай праблемай землянога фонду Беларусі застаецца радыеактыўнае забруджванне рэсурсаў.</a:t>
            </a:r>
            <a:endParaRPr lang="en-US" sz="24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Лясныя рэсурсы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3918585" cy="4953000"/>
          </a:xfrm>
        </p:spPr>
        <p:txBody>
          <a:bodyPr/>
          <a:p>
            <a:pPr marL="0" indent="0">
              <a:buNone/>
            </a:pPr>
            <a:r>
              <a:rPr lang="en-US" sz="2400"/>
              <a:t>Лясны фонд Беларусі ўяўляе сабой неабмежаваны прыродны рэсурс, паколькі тэрыторыя зямель, пакрытых лесам, займае больш за 85% ад усёй рэспублікі. </a:t>
            </a:r>
            <a:endParaRPr lang="en-US" sz="2400"/>
          </a:p>
        </p:txBody>
      </p:sp>
      <p:pic>
        <p:nvPicPr>
          <p:cNvPr id="107" name="Content Placeholder 106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4250" y="714375"/>
            <a:ext cx="5518150" cy="5075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119" name="Picture Placeholder 11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7131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21" name="Content Placeholder 1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20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24" name="Content Placeholder 1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Мінеральныя рэсурсы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1775"/>
            <a:ext cx="5867400" cy="4625975"/>
          </a:xfrm>
        </p:spPr>
        <p:txBody>
          <a:bodyPr/>
          <a:p>
            <a:pPr marL="0" indent="0">
              <a:buNone/>
            </a:pPr>
            <a:r>
              <a:rPr lang="en-US" sz="2400"/>
              <a:t>На тэрыторыі Рэспублікі адсутнічае маштабная база мінеральнай сыравіны. Аднак геолагаразведачныя мерапрыемствы вядуцца пастаянна, і сёння ў Беларусі выяўлена каля 5000 радовішчаў 30 відаў мінеральных кампанентаў. </a:t>
            </a:r>
            <a:endParaRPr lang="en-US" sz="2400"/>
          </a:p>
        </p:txBody>
      </p:sp>
      <p:pic>
        <p:nvPicPr>
          <p:cNvPr id="5" name="Picture 4" descr="Минеральные вод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6875" y="1501775"/>
            <a:ext cx="5159375" cy="3740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1"/>
              <a:t>Дзякуй за ўвагу</a:t>
            </a:r>
            <a:endParaRPr lang="ru-RU" altLang="en-US" b="1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04850"/>
            <a:ext cx="10859135" cy="5405120"/>
          </a:xfrm>
        </p:spPr>
        <p:txBody>
          <a:bodyPr/>
          <a:p>
            <a:pPr marL="0" indent="0">
              <a:buNone/>
            </a:pPr>
            <a:r>
              <a:rPr lang="en-US" sz="2400"/>
              <a:t>-Горад Полацк на карце Беларусі з'яўляецца геаграфічным цэнтрам Еўропы.</a:t>
            </a:r>
            <a:endParaRPr lang="en-US" sz="2400"/>
          </a:p>
          <a:p>
            <a:pPr marL="0" indent="0" algn="l">
              <a:buNone/>
            </a:pPr>
            <a:r>
              <a:rPr lang="en-US" sz="2400"/>
              <a:t>-42% усёй тэрыторыі краіны займаюць лясы. Тут знаходзіцца самы вялікі лес Еўропы-Белавежская пушча.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-Самая вялікая колькасць балот ва ўсёй Еўропе менавіта ў Беларусі.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-Сумны факт, у Беларусі 95% насельніцтва гаворыць на рускай мове.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-Сталіца Беларусі-Мінск, самы чысты горад Еўропы.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-Самы густанаселены горад краіны таксама Мінск - 2 млн жыхароў, другі па колькасці горад Гомель-менш за 500 тысяч жыхароў.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-У Беларусі – 113 гарадоў, 90 пасёлкаў гарадскога тыпу і каля 23 200 сельскіх населеных пунктаў</a:t>
            </a:r>
            <a:endParaRPr lang="en-US" sz="24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Тэрыторыя краіны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sz="2400"/>
              <a:t>ПЛОШЧА — 207 600 км2 (84-я ў свеце).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Працягласць з поўначы на поўдзень-560 км, з усходу на захад-650 км.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Адлегласць ад Мінска да Варшавы-500 км, да Масквы-700 км, да Берліна — 1060 км, да Вены — 1300 км.</a:t>
            </a:r>
            <a:endParaRPr lang="en-US" sz="2400"/>
          </a:p>
        </p:txBody>
      </p:sp>
      <p:pic>
        <p:nvPicPr>
          <p:cNvPr id="109" name="Content Placeholder 108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42225" y="1174750"/>
            <a:ext cx="3330575" cy="306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Вобласці Беларусі</a:t>
            </a:r>
            <a:endParaRPr lang="en-US" b="1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3355"/>
            <a:ext cx="10972800" cy="582613"/>
          </a:xfrm>
        </p:spPr>
        <p:txBody>
          <a:bodyPr/>
          <a:p>
            <a:r>
              <a:rPr lang="en-US" b="1"/>
              <a:t>Брэсцкая вобласць</a:t>
            </a:r>
            <a:endParaRPr lang="en-US" b="1"/>
          </a:p>
        </p:txBody>
      </p:sp>
      <p:pic>
        <p:nvPicPr>
          <p:cNvPr id="4" name="Picture 1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1915" y="1174750"/>
            <a:ext cx="6894195" cy="3885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09600" y="1174750"/>
            <a:ext cx="4286885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Брэсцкая вобласць-заходнія вароты Беларусі і Еўразійскага эканамічнага саюза. Візітныя карткі: Брэсцкая крэпасць-герой, Белавежская пушча, Косаўскі палац, Ружанскі палац, "Белая вежа".</a:t>
            </a:r>
            <a:endParaRPr lang="en-US" sz="24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Віцебская вобласць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4025900" cy="4953000"/>
          </a:xfrm>
        </p:spPr>
        <p:txBody>
          <a:bodyPr/>
          <a:p>
            <a:r>
              <a:rPr lang="en-US" sz="2400"/>
              <a:t>Віцебская вобласць-калыска беларускай дзяржаўнасці, тут размешчаны найстарэйшы горад краіны. Візітныя карткі: фестываль "Славянскі базар у Віцебску", Браслаўскія азёры, Сафійскі сабор у Полацку.</a:t>
            </a:r>
            <a:endParaRPr lang="en-US" sz="2400"/>
          </a:p>
        </p:txBody>
      </p:sp>
      <p:pic>
        <p:nvPicPr>
          <p:cNvPr id="5" name="Picture 3" descr="IMG_25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44085" y="1314450"/>
            <a:ext cx="6838315" cy="3853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Гомельская вобласць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115"/>
            <a:ext cx="3613150" cy="4953000"/>
          </a:xfrm>
        </p:spPr>
        <p:txBody>
          <a:bodyPr/>
          <a:p>
            <a:r>
              <a:rPr lang="en-US" sz="2400"/>
              <a:t>Гомельская вобласць-адзіны ў Беларусі рэгіён, дзе здабываецца нафта. Візітныя карткі: палац Румянцавых і Паскевічаў, Замкавая гара ў Тураве, тураўскія крыжы, неглюбскія ручнікі.</a:t>
            </a:r>
            <a:endParaRPr lang="en-US" sz="2400"/>
          </a:p>
        </p:txBody>
      </p:sp>
      <p:pic>
        <p:nvPicPr>
          <p:cNvPr id="6" name="Picture 4" descr="IMG_25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95165" y="1174115"/>
            <a:ext cx="7087235" cy="3994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2320"/>
          </a:xfrm>
        </p:spPr>
        <p:txBody>
          <a:bodyPr/>
          <a:p>
            <a:r>
              <a:rPr lang="en-US" b="1"/>
              <a:t>Гродзенская вобласць</a:t>
            </a:r>
            <a:endParaRPr lang="en-US" b="1"/>
          </a:p>
        </p:txBody>
      </p:sp>
      <p:pic>
        <p:nvPicPr>
          <p:cNvPr id="102" name="Picture Placeholder 101"/>
          <p:cNvPicPr/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300980" y="944880"/>
            <a:ext cx="6285865" cy="4963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838200" y="955040"/>
            <a:ext cx="361315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Гродзенская вобласць-рэгіён, дзе рэалізаваны маштабны інавацыйны праект: Беларуская АЭС. Візітныя карткі: Мірскі замак, Налібоцкая пушча, геадэзічная дуга Струве, Каложская царква, Аўгустоўскі канал.</a:t>
            </a:r>
            <a:endParaRPr lang="en-US" sz="240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5179</Words>
  <Application>WPS Presentation</Application>
  <PresentationFormat>Widescreen</PresentationFormat>
  <Paragraphs>87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Arial Unicode MS</vt:lpstr>
      <vt:lpstr>Calibri</vt:lpstr>
      <vt:lpstr>Orange Waves</vt:lpstr>
      <vt:lpstr>Беларусь на карте свету</vt:lpstr>
      <vt:lpstr>PowerPoint 演示文稿</vt:lpstr>
      <vt:lpstr>PowerPoint 演示文稿</vt:lpstr>
      <vt:lpstr>Тэрыторыя краіны</vt:lpstr>
      <vt:lpstr>Вобласці Беларусі</vt:lpstr>
      <vt:lpstr>Брэсцкая вобласць</vt:lpstr>
      <vt:lpstr>Віцебская вобласць</vt:lpstr>
      <vt:lpstr>Гомельская вобласць</vt:lpstr>
      <vt:lpstr>Гродзенская вобласць</vt:lpstr>
      <vt:lpstr>Мінская вобласць</vt:lpstr>
      <vt:lpstr>Магілёўская вобласць</vt:lpstr>
      <vt:lpstr>Рэльеф</vt:lpstr>
      <vt:lpstr>Самая высокая кропка</vt:lpstr>
      <vt:lpstr>Самая нізкая кропка</vt:lpstr>
      <vt:lpstr>Карысныя выкапні</vt:lpstr>
      <vt:lpstr>Прыродныя рэсурсы</vt:lpstr>
      <vt:lpstr>Водныя рэсурсы</vt:lpstr>
      <vt:lpstr>PowerPoint 演示文稿</vt:lpstr>
      <vt:lpstr>PowerPoint 演示文稿</vt:lpstr>
      <vt:lpstr>PowerPoint 演示文稿</vt:lpstr>
      <vt:lpstr>Зямельныя рэсурсы</vt:lpstr>
      <vt:lpstr>PowerPoint 演示文稿</vt:lpstr>
      <vt:lpstr>Лясныя рэсурсы</vt:lpstr>
      <vt:lpstr>PowerPoint 演示文稿</vt:lpstr>
      <vt:lpstr>PowerPoint 演示文稿</vt:lpstr>
      <vt:lpstr>PowerPoint 演示文稿</vt:lpstr>
      <vt:lpstr>Мінеральныя рэсурсы</vt:lpstr>
      <vt:lpstr>Дзякуй за ўвагу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Беларусь на карте свету</dc:title>
  <dc:creator/>
  <cp:lastModifiedBy>Frein</cp:lastModifiedBy>
  <cp:revision>126</cp:revision>
  <dcterms:created xsi:type="dcterms:W3CDTF">2021-12-03T09:21:00Z</dcterms:created>
  <dcterms:modified xsi:type="dcterms:W3CDTF">2021-12-03T10:59:37Z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CF537B281A4145DCAAD35A12A57919F3</vt:lpwstr>
  </property>
  <property fmtid="{D5CDD505-2E9C-101B-9397-08002B2CF9AE}" pid="3" name="KSOProductBuildVer">
    <vt:lpwstr>1033-11.2.0.10382</vt:lpwstr>
  </property>
</Properties>
</file>